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1" r:id="rId3"/>
    <p:sldId id="262" r:id="rId4"/>
    <p:sldId id="265" r:id="rId5"/>
    <p:sldId id="264" r:id="rId6"/>
    <p:sldId id="266" r:id="rId7"/>
    <p:sldId id="256" r:id="rId8"/>
    <p:sldId id="267" r:id="rId9"/>
    <p:sldId id="268" r:id="rId10"/>
    <p:sldId id="269" r:id="rId11"/>
    <p:sldId id="271" r:id="rId12"/>
    <p:sldId id="270" r:id="rId13"/>
    <p:sldId id="272" r:id="rId14"/>
    <p:sldId id="274" r:id="rId15"/>
    <p:sldId id="273" r:id="rId16"/>
    <p:sldId id="275" r:id="rId17"/>
    <p:sldId id="276" r:id="rId18"/>
    <p:sldId id="277" r:id="rId19"/>
    <p:sldId id="279" r:id="rId20"/>
    <p:sldId id="278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63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03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9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0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48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48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74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62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9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4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95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3205-3BA6-469E-ACCC-0CA9C0AE9982}" type="datetimeFigureOut">
              <a:rPr lang="fr-FR" smtClean="0"/>
              <a:t>13/03/2015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3BE68-F50C-4CE2-99A8-D7D775446C0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75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71546" cy="71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9566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781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03" y="341194"/>
            <a:ext cx="4401256" cy="23746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6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5349922" y="2374710"/>
            <a:ext cx="341194" cy="341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31999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1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12615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000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6682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41194"/>
            <a:ext cx="4401256" cy="23746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3957851"/>
            <a:ext cx="4401255" cy="23746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>
          <a:xfrm>
            <a:off x="4723794" y="2954692"/>
            <a:ext cx="248997" cy="81886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535838" y="294862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19145" y="835497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1434" y="46022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070747" y="1528502"/>
            <a:ext cx="491319" cy="148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263954" y="2099096"/>
            <a:ext cx="1388778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Site Web </a:t>
            </a:r>
            <a:r>
              <a:rPr lang="fr-FR" dirty="0" smtClean="0"/>
              <a:t>Bar</a:t>
            </a:r>
            <a:endParaRPr lang="fr-FR" dirty="0" smtClean="0"/>
          </a:p>
          <a:p>
            <a:pPr algn="ctr"/>
            <a:r>
              <a:rPr lang="fr-FR" dirty="0" smtClean="0"/>
              <a:t>(BOL’APETIT)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45" y="313898"/>
            <a:ext cx="3718451" cy="20062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820789" y="3401406"/>
            <a:ext cx="22009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&lt;html&gt;</a:t>
            </a:r>
          </a:p>
          <a:p>
            <a:r>
              <a:rPr lang="fr-FR" dirty="0">
                <a:solidFill>
                  <a:srgbClr val="002060"/>
                </a:solidFill>
              </a:rPr>
              <a:t> </a:t>
            </a:r>
            <a:r>
              <a:rPr lang="fr-FR" dirty="0" smtClean="0">
                <a:solidFill>
                  <a:srgbClr val="002060"/>
                </a:solidFill>
              </a:rPr>
              <a:t>       &lt;information ……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r>
              <a:rPr lang="fr-FR" dirty="0" smtClean="0">
                <a:solidFill>
                  <a:srgbClr val="002060"/>
                </a:solidFill>
              </a:rPr>
              <a:t>&lt;/html&gt;</a:t>
            </a:r>
          </a:p>
        </p:txBody>
      </p:sp>
      <p:sp>
        <p:nvSpPr>
          <p:cNvPr id="7" name="Flèche droite rayée 6"/>
          <p:cNvSpPr/>
          <p:nvPr/>
        </p:nvSpPr>
        <p:spPr>
          <a:xfrm rot="5400000">
            <a:off x="724894" y="3030563"/>
            <a:ext cx="1704979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9596" y="2708484"/>
            <a:ext cx="4316244" cy="4316244"/>
          </a:xfrm>
          <a:prstGeom prst="rect">
            <a:avLst/>
          </a:prstGeom>
        </p:spPr>
      </p:pic>
      <p:sp>
        <p:nvSpPr>
          <p:cNvPr id="9" name="Flèche droite rayée 8"/>
          <p:cNvSpPr/>
          <p:nvPr/>
        </p:nvSpPr>
        <p:spPr>
          <a:xfrm>
            <a:off x="2514314" y="4625321"/>
            <a:ext cx="2262402" cy="106082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423669" y="4738480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>
                <a:latin typeface="Buxton Sketch" panose="03080500000500000004" pitchFamily="66" charset="0"/>
              </a:rPr>
              <a:t>? </a:t>
            </a:r>
            <a:endParaRPr lang="fr-FR" sz="4800" b="1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7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5692" y="2593075"/>
            <a:ext cx="64969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Et si le lieu n’existait pas </a:t>
            </a:r>
          </a:p>
          <a:p>
            <a:pPr algn="ctr"/>
            <a:r>
              <a:rPr lang="fr-FR" sz="4800" b="1" dirty="0" smtClean="0"/>
              <a:t>sur </a:t>
            </a:r>
            <a:r>
              <a:rPr lang="fr-FR" sz="4800" b="1" dirty="0"/>
              <a:t>G</a:t>
            </a:r>
            <a:r>
              <a:rPr lang="fr-FR" sz="4800" b="1" dirty="0" smtClean="0"/>
              <a:t>oogle </a:t>
            </a:r>
            <a:r>
              <a:rPr lang="fr-FR" sz="4800" b="1" dirty="0" err="1" smtClean="0"/>
              <a:t>maps</a:t>
            </a:r>
            <a:r>
              <a:rPr lang="fr-FR" sz="4800" b="1" dirty="0" smtClean="0"/>
              <a:t>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25575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6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74575" y="375241"/>
            <a:ext cx="3947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Ajout d’un lieu</a:t>
            </a:r>
          </a:p>
        </p:txBody>
      </p:sp>
    </p:spTree>
    <p:extLst>
      <p:ext uri="{BB962C8B-B14F-4D97-AF65-F5344CB8AC3E}">
        <p14:creationId xmlns:p14="http://schemas.microsoft.com/office/powerpoint/2010/main" val="10413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944901"/>
            <a:ext cx="7904693" cy="426483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32945" y="375241"/>
            <a:ext cx="3230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 smtClean="0"/>
              <a:t>Lieu ajouter</a:t>
            </a:r>
          </a:p>
        </p:txBody>
      </p:sp>
      <p:sp>
        <p:nvSpPr>
          <p:cNvPr id="5" name="Flèche gauche 4"/>
          <p:cNvSpPr/>
          <p:nvPr/>
        </p:nvSpPr>
        <p:spPr>
          <a:xfrm>
            <a:off x="3398292" y="4394579"/>
            <a:ext cx="2688117" cy="259307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53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3112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Comment ?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41002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65" y="4285397"/>
            <a:ext cx="2032378" cy="20323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99" y="539182"/>
            <a:ext cx="3933286" cy="212213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539182"/>
            <a:ext cx="3933286" cy="2122132"/>
          </a:xfrm>
          <a:prstGeom prst="rect">
            <a:avLst/>
          </a:prstGeom>
        </p:spPr>
      </p:pic>
      <p:sp>
        <p:nvSpPr>
          <p:cNvPr id="5" name="Flèche vers le bas 4"/>
          <p:cNvSpPr/>
          <p:nvPr/>
        </p:nvSpPr>
        <p:spPr>
          <a:xfrm rot="19491302">
            <a:off x="2670082" y="2647365"/>
            <a:ext cx="354841" cy="2424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/>
          <p:cNvSpPr/>
          <p:nvPr/>
        </p:nvSpPr>
        <p:spPr>
          <a:xfrm rot="13031542">
            <a:off x="6179831" y="2626924"/>
            <a:ext cx="354841" cy="242401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25814" y="3639066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Base de donnée</a:t>
            </a:r>
          </a:p>
          <a:p>
            <a:pPr algn="ctr"/>
            <a:r>
              <a:rPr lang="fr-FR" dirty="0" smtClean="0"/>
              <a:t>Site web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56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8" y="-316382"/>
            <a:ext cx="7970293" cy="79702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466" y="150124"/>
            <a:ext cx="882032" cy="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2" name="Flèche droite 1"/>
          <p:cNvSpPr/>
          <p:nvPr/>
        </p:nvSpPr>
        <p:spPr>
          <a:xfrm>
            <a:off x="1951630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4"/>
          <p:cNvSpPr/>
          <p:nvPr/>
        </p:nvSpPr>
        <p:spPr>
          <a:xfrm rot="10800000">
            <a:off x="5475339" y="4285397"/>
            <a:ext cx="1733265" cy="2183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3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26283" y="504967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Les avis</a:t>
            </a:r>
            <a:endParaRPr lang="fr-FR" sz="5400" b="1" dirty="0"/>
          </a:p>
        </p:txBody>
      </p:sp>
      <p:sp>
        <p:nvSpPr>
          <p:cNvPr id="7" name="Flèche droite 6"/>
          <p:cNvSpPr/>
          <p:nvPr/>
        </p:nvSpPr>
        <p:spPr>
          <a:xfrm rot="20796454">
            <a:off x="2389053" y="3480178"/>
            <a:ext cx="2074460" cy="1637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9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16406" y="2756848"/>
            <a:ext cx="2857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Démo Live</a:t>
            </a:r>
            <a:endParaRPr lang="fr-FR" sz="4800" b="1" dirty="0"/>
          </a:p>
        </p:txBody>
      </p:sp>
    </p:spTree>
    <p:extLst>
      <p:ext uri="{BB962C8B-B14F-4D97-AF65-F5344CB8AC3E}">
        <p14:creationId xmlns:p14="http://schemas.microsoft.com/office/powerpoint/2010/main" val="19795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98820" y="4379619"/>
            <a:ext cx="2383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Merci</a:t>
            </a:r>
            <a:endParaRPr lang="fr-FR" sz="72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71" y="1421138"/>
            <a:ext cx="2224255" cy="38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8" y="2342148"/>
            <a:ext cx="3203387" cy="41481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4" y="1078384"/>
            <a:ext cx="862265" cy="8605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33" y="1444506"/>
            <a:ext cx="583960" cy="8063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04" y="2095375"/>
            <a:ext cx="1057132" cy="10571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1" y="2315039"/>
            <a:ext cx="1193257" cy="119325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916437" y="2250871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30109" y="1888846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8830" y="2342148"/>
            <a:ext cx="614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800" b="1" dirty="0" smtClean="0">
                <a:latin typeface="Adobe Caslon Pro Bold" panose="0205070206050A020403" pitchFamily="18" charset="0"/>
              </a:rPr>
              <a:t>?</a:t>
            </a:r>
            <a:endParaRPr lang="fr-FR" sz="8800" b="1" dirty="0">
              <a:latin typeface="Adobe Caslon Pro Bold" panose="0205070206050A020403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2" y="1520223"/>
            <a:ext cx="814137" cy="8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014" y="2780780"/>
            <a:ext cx="7886700" cy="1325563"/>
          </a:xfrm>
        </p:spPr>
        <p:txBody>
          <a:bodyPr/>
          <a:lstStyle/>
          <a:p>
            <a:pPr algn="ctr"/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Find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your</a:t>
            </a:r>
            <a:r>
              <a:rPr lang="fr-FR" b="1" dirty="0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 </a:t>
            </a:r>
            <a:r>
              <a:rPr lang="fr-FR" b="1" dirty="0" err="1" smtClean="0">
                <a:latin typeface="Arial Black" panose="020B0A04020102020204" pitchFamily="34" charset="0"/>
                <a:ea typeface="Adobe Gothic Std B" panose="020B0800000000000000" pitchFamily="34" charset="-128"/>
              </a:rPr>
              <a:t>Way</a:t>
            </a:r>
            <a:endParaRPr lang="fr-FR" b="1" dirty="0"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9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85500" y="559558"/>
            <a:ext cx="2244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Accueil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6137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67585" y="409433"/>
            <a:ext cx="668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Partage de localisation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8462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613" y="0"/>
            <a:ext cx="10206390" cy="685800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>
            <a:off x="4776716" y="3429000"/>
            <a:ext cx="2988860" cy="6482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7482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" y="1992572"/>
            <a:ext cx="8069114" cy="435354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065349" y="395785"/>
            <a:ext cx="7084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/>
              <a:t>Résultat de la recherche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4631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96</Words>
  <Application>Microsoft Office PowerPoint</Application>
  <PresentationFormat>Affichage à l'écran (4:3)</PresentationFormat>
  <Paragraphs>43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Adobe Gothic Std B</vt:lpstr>
      <vt:lpstr>Adobe Caslon Pro Bold</vt:lpstr>
      <vt:lpstr>Arial</vt:lpstr>
      <vt:lpstr>Arial Black</vt:lpstr>
      <vt:lpstr>Buxton Sketch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Find your Way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Bachir Bouacheria</dc:creator>
  <cp:lastModifiedBy>Bachir Bouacheria</cp:lastModifiedBy>
  <cp:revision>27</cp:revision>
  <dcterms:created xsi:type="dcterms:W3CDTF">2015-02-04T12:31:03Z</dcterms:created>
  <dcterms:modified xsi:type="dcterms:W3CDTF">2015-03-13T12:45:50Z</dcterms:modified>
</cp:coreProperties>
</file>